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1"/>
  </p:notesMasterIdLst>
  <p:handoutMasterIdLst>
    <p:handoutMasterId r:id="rId142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09" r:id="rId12"/>
    <p:sldId id="318" r:id="rId13"/>
    <p:sldId id="366" r:id="rId14"/>
    <p:sldId id="323" r:id="rId15"/>
    <p:sldId id="330" r:id="rId16"/>
    <p:sldId id="365" r:id="rId17"/>
    <p:sldId id="331" r:id="rId18"/>
    <p:sldId id="367" r:id="rId19"/>
    <p:sldId id="327" r:id="rId20"/>
    <p:sldId id="326" r:id="rId21"/>
    <p:sldId id="362" r:id="rId22"/>
    <p:sldId id="328" r:id="rId23"/>
    <p:sldId id="371" r:id="rId24"/>
    <p:sldId id="373" r:id="rId25"/>
    <p:sldId id="324" r:id="rId26"/>
    <p:sldId id="317" r:id="rId27"/>
    <p:sldId id="372" r:id="rId28"/>
    <p:sldId id="369" r:id="rId29"/>
    <p:sldId id="370" r:id="rId30"/>
    <p:sldId id="368" r:id="rId31"/>
    <p:sldId id="333" r:id="rId32"/>
    <p:sldId id="336" r:id="rId33"/>
    <p:sldId id="334" r:id="rId34"/>
    <p:sldId id="335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6" r:id="rId54"/>
    <p:sldId id="378" r:id="rId55"/>
    <p:sldId id="389" r:id="rId56"/>
    <p:sldId id="390" r:id="rId57"/>
    <p:sldId id="379" r:id="rId58"/>
    <p:sldId id="382" r:id="rId59"/>
    <p:sldId id="383" r:id="rId60"/>
    <p:sldId id="384" r:id="rId61"/>
    <p:sldId id="385" r:id="rId62"/>
    <p:sldId id="387" r:id="rId63"/>
    <p:sldId id="377" r:id="rId64"/>
    <p:sldId id="392" r:id="rId65"/>
    <p:sldId id="381" r:id="rId66"/>
    <p:sldId id="386" r:id="rId67"/>
    <p:sldId id="391" r:id="rId68"/>
    <p:sldId id="395" r:id="rId69"/>
    <p:sldId id="396" r:id="rId70"/>
    <p:sldId id="397" r:id="rId71"/>
    <p:sldId id="398" r:id="rId72"/>
    <p:sldId id="375" r:id="rId73"/>
    <p:sldId id="399" r:id="rId74"/>
    <p:sldId id="400" r:id="rId75"/>
    <p:sldId id="401" r:id="rId76"/>
    <p:sldId id="402" r:id="rId77"/>
    <p:sldId id="403" r:id="rId78"/>
    <p:sldId id="404" r:id="rId79"/>
    <p:sldId id="405" r:id="rId80"/>
    <p:sldId id="406" r:id="rId81"/>
    <p:sldId id="394" r:id="rId82"/>
    <p:sldId id="364" r:id="rId83"/>
    <p:sldId id="357" r:id="rId84"/>
    <p:sldId id="358" r:id="rId85"/>
    <p:sldId id="360" r:id="rId86"/>
    <p:sldId id="359" r:id="rId87"/>
    <p:sldId id="363" r:id="rId88"/>
    <p:sldId id="321" r:id="rId89"/>
    <p:sldId id="315" r:id="rId90"/>
    <p:sldId id="304" r:id="rId91"/>
    <p:sldId id="257" r:id="rId92"/>
    <p:sldId id="258" r:id="rId93"/>
    <p:sldId id="290" r:id="rId94"/>
    <p:sldId id="291" r:id="rId95"/>
    <p:sldId id="292" r:id="rId96"/>
    <p:sldId id="301" r:id="rId97"/>
    <p:sldId id="303" r:id="rId98"/>
    <p:sldId id="270" r:id="rId99"/>
    <p:sldId id="316" r:id="rId100"/>
    <p:sldId id="307" r:id="rId101"/>
    <p:sldId id="278" r:id="rId102"/>
    <p:sldId id="282" r:id="rId103"/>
    <p:sldId id="300" r:id="rId104"/>
    <p:sldId id="274" r:id="rId105"/>
    <p:sldId id="273" r:id="rId106"/>
    <p:sldId id="285" r:id="rId107"/>
    <p:sldId id="305" r:id="rId108"/>
    <p:sldId id="306" r:id="rId109"/>
    <p:sldId id="284" r:id="rId110"/>
    <p:sldId id="276" r:id="rId111"/>
    <p:sldId id="261" r:id="rId112"/>
    <p:sldId id="269" r:id="rId113"/>
    <p:sldId id="263" r:id="rId114"/>
    <p:sldId id="264" r:id="rId115"/>
    <p:sldId id="260" r:id="rId116"/>
    <p:sldId id="265" r:id="rId117"/>
    <p:sldId id="267" r:id="rId118"/>
    <p:sldId id="266" r:id="rId119"/>
    <p:sldId id="271" r:id="rId120"/>
    <p:sldId id="277" r:id="rId121"/>
    <p:sldId id="279" r:id="rId122"/>
    <p:sldId id="268" r:id="rId123"/>
    <p:sldId id="280" r:id="rId124"/>
    <p:sldId id="281" r:id="rId125"/>
    <p:sldId id="287" r:id="rId126"/>
    <p:sldId id="288" r:id="rId127"/>
    <p:sldId id="302" r:id="rId128"/>
    <p:sldId id="309" r:id="rId129"/>
    <p:sldId id="310" r:id="rId130"/>
    <p:sldId id="311" r:id="rId131"/>
    <p:sldId id="312" r:id="rId132"/>
    <p:sldId id="313" r:id="rId133"/>
    <p:sldId id="314" r:id="rId134"/>
    <p:sldId id="275" r:id="rId135"/>
    <p:sldId id="298" r:id="rId136"/>
    <p:sldId id="294" r:id="rId137"/>
    <p:sldId id="295" r:id="rId138"/>
    <p:sldId id="296" r:id="rId139"/>
    <p:sldId id="297" r:id="rId14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09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9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3" Type="http://schemas.openxmlformats.org/officeDocument/2006/relationships/image" Target="../media/image31.png"/><Relationship Id="rId7" Type="http://schemas.openxmlformats.org/officeDocument/2006/relationships/slide" Target="slide9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101.xml"/><Relationship Id="rId10" Type="http://schemas.openxmlformats.org/officeDocument/2006/relationships/image" Target="../media/image1.png"/><Relationship Id="rId4" Type="http://schemas.openxmlformats.org/officeDocument/2006/relationships/slide" Target="slide96.xml"/><Relationship Id="rId9" Type="http://schemas.openxmlformats.org/officeDocument/2006/relationships/slide" Target="slide90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32.png"/><Relationship Id="rId7" Type="http://schemas.openxmlformats.org/officeDocument/2006/relationships/slide" Target="slide96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image" Target="../media/image13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0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2.png"/><Relationship Id="rId9" Type="http://schemas.openxmlformats.org/officeDocument/2006/relationships/slide" Target="slide10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33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8.xml"/><Relationship Id="rId4" Type="http://schemas.openxmlformats.org/officeDocument/2006/relationships/image" Target="../media/image34.png"/><Relationship Id="rId9" Type="http://schemas.openxmlformats.org/officeDocument/2006/relationships/slide" Target="slide9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1.png"/><Relationship Id="rId7" Type="http://schemas.openxmlformats.org/officeDocument/2006/relationships/slide" Target="slide90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commons.wikimedia.org/wiki/Category:NOR_gate_symbols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8.png"/><Relationship Id="rId7" Type="http://schemas.openxmlformats.org/officeDocument/2006/relationships/slide" Target="slide9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0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jpeg"/><Relationship Id="rId7" Type="http://schemas.openxmlformats.org/officeDocument/2006/relationships/slide" Target="slide98.xml"/><Relationship Id="rId2" Type="http://schemas.openxmlformats.org/officeDocument/2006/relationships/slide" Target="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1.png"/><Relationship Id="rId4" Type="http://schemas.openxmlformats.org/officeDocument/2006/relationships/image" Target="../media/image74.jpeg"/><Relationship Id="rId9" Type="http://schemas.openxmlformats.org/officeDocument/2006/relationships/slide" Target="slide9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.png"/><Relationship Id="rId3" Type="http://schemas.openxmlformats.org/officeDocument/2006/relationships/slide" Target="slide10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0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slide" Target="slide100.xml"/><Relationship Id="rId10" Type="http://schemas.openxmlformats.org/officeDocument/2006/relationships/slide" Target="slide95.xml"/><Relationship Id="rId4" Type="http://schemas.openxmlformats.org/officeDocument/2006/relationships/slide" Target="slide96.xml"/><Relationship Id="rId9" Type="http://schemas.openxmlformats.org/officeDocument/2006/relationships/hyperlink" Target="https://liucs.net/cs101s14/n4-logic.html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82.xml"/><Relationship Id="rId10" Type="http://schemas.openxmlformats.org/officeDocument/2006/relationships/slide" Target="slide27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slide" Target="slide21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1.png"/><Relationship Id="rId4" Type="http://schemas.openxmlformats.org/officeDocument/2006/relationships/slide" Target="slide9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2.png"/><Relationship Id="rId7" Type="http://schemas.openxmlformats.org/officeDocument/2006/relationships/slide" Target="slid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0.xml"/><Relationship Id="rId4" Type="http://schemas.openxmlformats.org/officeDocument/2006/relationships/slide" Target="slide9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95.xml"/><Relationship Id="rId7" Type="http://schemas.openxmlformats.org/officeDocument/2006/relationships/slide" Target="slide2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17.xml"/><Relationship Id="rId5" Type="http://schemas.openxmlformats.org/officeDocument/2006/relationships/slide" Target="slide82.xml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87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3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5.xml"/><Relationship Id="rId12" Type="http://schemas.openxmlformats.org/officeDocument/2006/relationships/image" Target="../media/image15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slide" Target="slide30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11" Type="http://schemas.openxmlformats.org/officeDocument/2006/relationships/slide" Target="slide8.xml"/><Relationship Id="rId5" Type="http://schemas.openxmlformats.org/officeDocument/2006/relationships/image" Target="../media/image14.png"/><Relationship Id="rId15" Type="http://schemas.openxmlformats.org/officeDocument/2006/relationships/slide" Target="slide18.xml"/><Relationship Id="rId10" Type="http://schemas.openxmlformats.org/officeDocument/2006/relationships/image" Target="../media/image1.png"/><Relationship Id="rId19" Type="http://schemas.openxmlformats.org/officeDocument/2006/relationships/slide" Target="slide96.xml"/><Relationship Id="rId4" Type="http://schemas.openxmlformats.org/officeDocument/2006/relationships/slide" Target="slide85.xml"/><Relationship Id="rId9" Type="http://schemas.openxmlformats.org/officeDocument/2006/relationships/slide" Target="slide90.xml"/><Relationship Id="rId1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3" Type="http://schemas.openxmlformats.org/officeDocument/2006/relationships/image" Target="../media/image8.png"/><Relationship Id="rId7" Type="http://schemas.openxmlformats.org/officeDocument/2006/relationships/slide" Target="slide16.xml"/><Relationship Id="rId12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87.xml"/><Relationship Id="rId5" Type="http://schemas.openxmlformats.org/officeDocument/2006/relationships/slide" Target="slide95.xml"/><Relationship Id="rId10" Type="http://schemas.openxmlformats.org/officeDocument/2006/relationships/image" Target="../media/image15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16.xml"/><Relationship Id="rId3" Type="http://schemas.openxmlformats.org/officeDocument/2006/relationships/image" Target="../media/image15.png"/><Relationship Id="rId7" Type="http://schemas.openxmlformats.org/officeDocument/2006/relationships/image" Target="../media/image13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slide" Target="slide85.xml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slide" Target="slide87.xml"/><Relationship Id="rId9" Type="http://schemas.openxmlformats.org/officeDocument/2006/relationships/slide" Target="slide90.xml"/><Relationship Id="rId14" Type="http://schemas.openxmlformats.org/officeDocument/2006/relationships/slide" Target="slide8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1.xml"/><Relationship Id="rId18" Type="http://schemas.openxmlformats.org/officeDocument/2006/relationships/slide" Target="slide90.xml"/><Relationship Id="rId26" Type="http://schemas.openxmlformats.org/officeDocument/2006/relationships/slide" Target="slide7.xml"/><Relationship Id="rId3" Type="http://schemas.openxmlformats.org/officeDocument/2006/relationships/slide" Target="slide86.xml"/><Relationship Id="rId21" Type="http://schemas.openxmlformats.org/officeDocument/2006/relationships/slide" Target="slide24.xml"/><Relationship Id="rId7" Type="http://schemas.openxmlformats.org/officeDocument/2006/relationships/slide" Target="slide95.xml"/><Relationship Id="rId12" Type="http://schemas.openxmlformats.org/officeDocument/2006/relationships/slide" Target="slide96.xml"/><Relationship Id="rId17" Type="http://schemas.openxmlformats.org/officeDocument/2006/relationships/slide" Target="slide107.xml"/><Relationship Id="rId25" Type="http://schemas.openxmlformats.org/officeDocument/2006/relationships/image" Target="../media/image10.png"/><Relationship Id="rId2" Type="http://schemas.openxmlformats.org/officeDocument/2006/relationships/image" Target="../media/image19.png"/><Relationship Id="rId16" Type="http://schemas.openxmlformats.org/officeDocument/2006/relationships/slide" Target="slide91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7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4.xml"/><Relationship Id="rId15" Type="http://schemas.openxmlformats.org/officeDocument/2006/relationships/slide" Target="slide93.xml"/><Relationship Id="rId23" Type="http://schemas.openxmlformats.org/officeDocument/2006/relationships/image" Target="../media/image16.png"/><Relationship Id="rId10" Type="http://schemas.openxmlformats.org/officeDocument/2006/relationships/slide" Target="slide98.xml"/><Relationship Id="rId19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3.xml"/><Relationship Id="rId22" Type="http://schemas.openxmlformats.org/officeDocument/2006/relationships/slide" Target="slide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8.xml"/><Relationship Id="rId7" Type="http://schemas.openxmlformats.org/officeDocument/2006/relationships/slide" Target="slide84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9.xml"/><Relationship Id="rId18" Type="http://schemas.openxmlformats.org/officeDocument/2006/relationships/slide" Target="slide83.xml"/><Relationship Id="rId3" Type="http://schemas.openxmlformats.org/officeDocument/2006/relationships/slide" Target="slide98.xml"/><Relationship Id="rId21" Type="http://schemas.openxmlformats.org/officeDocument/2006/relationships/slide" Target="slide106.xml"/><Relationship Id="rId7" Type="http://schemas.openxmlformats.org/officeDocument/2006/relationships/slide" Target="slide102.xml"/><Relationship Id="rId12" Type="http://schemas.openxmlformats.org/officeDocument/2006/relationships/slide" Target="slide8.xml"/><Relationship Id="rId17" Type="http://schemas.openxmlformats.org/officeDocument/2006/relationships/image" Target="../media/image21.jpeg"/><Relationship Id="rId2" Type="http://schemas.openxmlformats.org/officeDocument/2006/relationships/image" Target="../media/image12.png"/><Relationship Id="rId16" Type="http://schemas.openxmlformats.org/officeDocument/2006/relationships/slide" Target="slide103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20.xml"/><Relationship Id="rId24" Type="http://schemas.openxmlformats.org/officeDocument/2006/relationships/image" Target="../media/image1.png"/><Relationship Id="rId5" Type="http://schemas.openxmlformats.org/officeDocument/2006/relationships/slide" Target="slide96.xml"/><Relationship Id="rId15" Type="http://schemas.openxmlformats.org/officeDocument/2006/relationships/slide" Target="slide13.xml"/><Relationship Id="rId23" Type="http://schemas.openxmlformats.org/officeDocument/2006/relationships/slide" Target="slide90.xml"/><Relationship Id="rId10" Type="http://schemas.openxmlformats.org/officeDocument/2006/relationships/slide" Target="slide91.xml"/><Relationship Id="rId19" Type="http://schemas.openxmlformats.org/officeDocument/2006/relationships/slide" Target="slide95.xml"/><Relationship Id="rId4" Type="http://schemas.openxmlformats.org/officeDocument/2006/relationships/slide" Target="slide101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4.xml"/><Relationship Id="rId22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slide" Target="slide12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slide" Target="slide90.xml"/><Relationship Id="rId15" Type="http://schemas.openxmlformats.org/officeDocument/2006/relationships/slide" Target="slide24.xml"/><Relationship Id="rId10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slide" Target="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" Target="slide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13" Type="http://schemas.openxmlformats.org/officeDocument/2006/relationships/image" Target="../media/image8.png"/><Relationship Id="rId3" Type="http://schemas.openxmlformats.org/officeDocument/2006/relationships/image" Target="../media/image31.png"/><Relationship Id="rId7" Type="http://schemas.openxmlformats.org/officeDocument/2006/relationships/slide" Target="slide102.xml"/><Relationship Id="rId12" Type="http://schemas.openxmlformats.org/officeDocument/2006/relationships/slide" Target="slide9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11" Type="http://schemas.openxmlformats.org/officeDocument/2006/relationships/slide" Target="slide18.xml"/><Relationship Id="rId5" Type="http://schemas.openxmlformats.org/officeDocument/2006/relationships/slide" Target="slide101.xml"/><Relationship Id="rId10" Type="http://schemas.openxmlformats.org/officeDocument/2006/relationships/slide" Target="slide100.xml"/><Relationship Id="rId4" Type="http://schemas.openxmlformats.org/officeDocument/2006/relationships/slide" Target="slide96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8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2.png"/><Relationship Id="rId9" Type="http://schemas.openxmlformats.org/officeDocument/2006/relationships/slide" Target="slide10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33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7.xml"/><Relationship Id="rId4" Type="http://schemas.openxmlformats.org/officeDocument/2006/relationships/image" Target="../media/image34.png"/><Relationship Id="rId9" Type="http://schemas.openxmlformats.org/officeDocument/2006/relationships/slide" Target="slide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20.xml"/><Relationship Id="rId10" Type="http://schemas.openxmlformats.org/officeDocument/2006/relationships/slide" Target="slide19.xml"/><Relationship Id="rId4" Type="http://schemas.openxmlformats.org/officeDocument/2006/relationships/slide" Target="slide15.xml"/><Relationship Id="rId9" Type="http://schemas.openxmlformats.org/officeDocument/2006/relationships/slide" Target="slide6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82.xml"/><Relationship Id="rId7" Type="http://schemas.openxmlformats.org/officeDocument/2006/relationships/slide" Target="slide2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21.xml"/><Relationship Id="rId4" Type="http://schemas.openxmlformats.org/officeDocument/2006/relationships/slide" Target="slide25.xml"/><Relationship Id="rId9" Type="http://schemas.openxmlformats.org/officeDocument/2006/relationships/slide" Target="slide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4.xml"/><Relationship Id="rId7" Type="http://schemas.openxmlformats.org/officeDocument/2006/relationships/slide" Target="slide2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11.xml"/><Relationship Id="rId5" Type="http://schemas.openxmlformats.org/officeDocument/2006/relationships/slide" Target="slide17.xml"/><Relationship Id="rId10" Type="http://schemas.openxmlformats.org/officeDocument/2006/relationships/slide" Target="slide19.xml"/><Relationship Id="rId4" Type="http://schemas.openxmlformats.org/officeDocument/2006/relationships/slide" Target="slide21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105.xml"/><Relationship Id="rId13" Type="http://schemas.openxmlformats.org/officeDocument/2006/relationships/slide" Target="slide103.xml"/><Relationship Id="rId3" Type="http://schemas.openxmlformats.org/officeDocument/2006/relationships/slide" Target="slide91.xml"/><Relationship Id="rId7" Type="http://schemas.openxmlformats.org/officeDocument/2006/relationships/slide" Target="slide102.xml"/><Relationship Id="rId12" Type="http://schemas.openxmlformats.org/officeDocument/2006/relationships/slide" Target="slide95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1.xml"/><Relationship Id="rId11" Type="http://schemas.openxmlformats.org/officeDocument/2006/relationships/slide" Target="slide93.xml"/><Relationship Id="rId5" Type="http://schemas.openxmlformats.org/officeDocument/2006/relationships/slide" Target="slide98.xml"/><Relationship Id="rId15" Type="http://schemas.openxmlformats.org/officeDocument/2006/relationships/slide" Target="slide97.xml"/><Relationship Id="rId10" Type="http://schemas.openxmlformats.org/officeDocument/2006/relationships/slide" Target="slide106.xml"/><Relationship Id="rId4" Type="http://schemas.openxmlformats.org/officeDocument/2006/relationships/slide" Target="slide94.xml"/><Relationship Id="rId9" Type="http://schemas.openxmlformats.org/officeDocument/2006/relationships/slide" Target="slide104.xml"/><Relationship Id="rId14" Type="http://schemas.openxmlformats.org/officeDocument/2006/relationships/slide" Target="slide9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image" Target="../media/image1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slide" Target="slide9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slide" Target="slide98.xml"/><Relationship Id="rId5" Type="http://schemas.openxmlformats.org/officeDocument/2006/relationships/image" Target="../media/image56.png"/><Relationship Id="rId10" Type="http://schemas.openxmlformats.org/officeDocument/2006/relationships/slide" Target="slide96.xml"/><Relationship Id="rId4" Type="http://schemas.openxmlformats.org/officeDocument/2006/relationships/image" Target="../media/image55.png"/><Relationship Id="rId9" Type="http://schemas.openxmlformats.org/officeDocument/2006/relationships/slide" Target="slide9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10.png"/><Relationship Id="rId7" Type="http://schemas.openxmlformats.org/officeDocument/2006/relationships/image" Target="../media/image60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slide" Target="slide98.xml"/><Relationship Id="rId5" Type="http://schemas.openxmlformats.org/officeDocument/2006/relationships/image" Target="../media/image57.png"/><Relationship Id="rId10" Type="http://schemas.openxmlformats.org/officeDocument/2006/relationships/slide" Target="slide96.xml"/><Relationship Id="rId4" Type="http://schemas.openxmlformats.org/officeDocument/2006/relationships/image" Target="../media/image59.png"/><Relationship Id="rId9" Type="http://schemas.openxmlformats.org/officeDocument/2006/relationships/slide" Target="slide9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1.png"/><Relationship Id="rId7" Type="http://schemas.openxmlformats.org/officeDocument/2006/relationships/slide" Target="slide9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slide" Target="slide96.xml"/><Relationship Id="rId4" Type="http://schemas.openxmlformats.org/officeDocument/2006/relationships/slide" Target="slide9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2.gif"/><Relationship Id="rId7" Type="http://schemas.openxmlformats.org/officeDocument/2006/relationships/slide" Target="slide90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0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8.jpeg"/><Relationship Id="rId17" Type="http://schemas.openxmlformats.org/officeDocument/2006/relationships/image" Target="../media/image1.png"/><Relationship Id="rId2" Type="http://schemas.openxmlformats.org/officeDocument/2006/relationships/image" Target="../media/image66.png"/><Relationship Id="rId16" Type="http://schemas.openxmlformats.org/officeDocument/2006/relationships/slide" Target="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0.png"/><Relationship Id="rId10" Type="http://schemas.openxmlformats.org/officeDocument/2006/relationships/image" Target="../media/image67.gif"/><Relationship Id="rId4" Type="http://schemas.openxmlformats.org/officeDocument/2006/relationships/image" Target="../media/image16.png"/><Relationship Id="rId9" Type="http://schemas.openxmlformats.org/officeDocument/2006/relationships/image" Target="../media/image64.gif"/><Relationship Id="rId14" Type="http://schemas.openxmlformats.org/officeDocument/2006/relationships/image" Target="../media/image6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3.xml"/><Relationship Id="rId3" Type="http://schemas.openxmlformats.org/officeDocument/2006/relationships/slide" Target="slide98.xml"/><Relationship Id="rId7" Type="http://schemas.openxmlformats.org/officeDocument/2006/relationships/slide" Target="slide102.xml"/><Relationship Id="rId12" Type="http://schemas.openxmlformats.org/officeDocument/2006/relationships/slide" Target="slide97.xml"/><Relationship Id="rId17" Type="http://schemas.openxmlformats.org/officeDocument/2006/relationships/image" Target="../media/image1.png"/><Relationship Id="rId2" Type="http://schemas.openxmlformats.org/officeDocument/2006/relationships/image" Target="../media/image12.png"/><Relationship Id="rId16" Type="http://schemas.openxmlformats.org/officeDocument/2006/relationships/slide" Target="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06.xml"/><Relationship Id="rId5" Type="http://schemas.openxmlformats.org/officeDocument/2006/relationships/slide" Target="slide96.xml"/><Relationship Id="rId15" Type="http://schemas.openxmlformats.org/officeDocument/2006/relationships/slide" Target="slide95.xml"/><Relationship Id="rId10" Type="http://schemas.openxmlformats.org/officeDocument/2006/relationships/slide" Target="slide91.xml"/><Relationship Id="rId4" Type="http://schemas.openxmlformats.org/officeDocument/2006/relationships/slide" Target="slide101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1.jpe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.png"/><Relationship Id="rId3" Type="http://schemas.openxmlformats.org/officeDocument/2006/relationships/image" Target="../media/image13.jpeg"/><Relationship Id="rId7" Type="http://schemas.openxmlformats.org/officeDocument/2006/relationships/slide" Target="slide98.xml"/><Relationship Id="rId12" Type="http://schemas.openxmlformats.org/officeDocument/2006/relationships/slide" Target="slide9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3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5.xml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slide" Target="slide9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1.xml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slide" Target="slide93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103.xml"/><Relationship Id="rId5" Type="http://schemas.openxmlformats.org/officeDocument/2006/relationships/slide" Target="slide97.xml"/><Relationship Id="rId15" Type="http://schemas.openxmlformats.org/officeDocument/2006/relationships/slide" Target="slide90.xml"/><Relationship Id="rId10" Type="http://schemas.openxmlformats.org/officeDocument/2006/relationships/slide" Target="slide101.xml"/><Relationship Id="rId4" Type="http://schemas.openxmlformats.org/officeDocument/2006/relationships/slide" Target="slide96.xml"/><Relationship Id="rId9" Type="http://schemas.openxmlformats.org/officeDocument/2006/relationships/slide" Target="slide98.xml"/><Relationship Id="rId14" Type="http://schemas.openxmlformats.org/officeDocument/2006/relationships/slide" Target="slide10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1.xml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slide" Target="slide93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103.xml"/><Relationship Id="rId5" Type="http://schemas.openxmlformats.org/officeDocument/2006/relationships/slide" Target="slide97.xml"/><Relationship Id="rId15" Type="http://schemas.openxmlformats.org/officeDocument/2006/relationships/slide" Target="slide90.xml"/><Relationship Id="rId10" Type="http://schemas.openxmlformats.org/officeDocument/2006/relationships/slide" Target="slide101.xml"/><Relationship Id="rId4" Type="http://schemas.openxmlformats.org/officeDocument/2006/relationships/slide" Target="slide96.xml"/><Relationship Id="rId9" Type="http://schemas.openxmlformats.org/officeDocument/2006/relationships/slide" Target="slide98.xml"/><Relationship Id="rId14" Type="http://schemas.openxmlformats.org/officeDocument/2006/relationships/slide" Target="slide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5087842"/>
            <a:ext cx="3998911" cy="1002682"/>
          </a:xfrm>
          <a:prstGeom prst="bentConnector3">
            <a:avLst>
              <a:gd name="adj1" fmla="val 802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2756445"/>
            <a:ext cx="3510420" cy="3334079"/>
          </a:xfrm>
          <a:prstGeom prst="bentConnector3">
            <a:avLst>
              <a:gd name="adj1" fmla="val 9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6311</TotalTime>
  <Words>24719</Words>
  <Application>Microsoft Office PowerPoint</Application>
  <PresentationFormat>Widescreen</PresentationFormat>
  <Paragraphs>7941</Paragraphs>
  <Slides>139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5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2</cp:revision>
  <cp:lastPrinted>2025-01-11T05:05:40Z</cp:lastPrinted>
  <dcterms:created xsi:type="dcterms:W3CDTF">2022-02-06T02:47:09Z</dcterms:created>
  <dcterms:modified xsi:type="dcterms:W3CDTF">2025-11-29T21:51:26Z</dcterms:modified>
</cp:coreProperties>
</file>